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s/slide9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3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375" r:id="rId4"/>
    <p:sldId id="376" r:id="rId5"/>
    <p:sldId id="378" r:id="rId6"/>
    <p:sldId id="377" r:id="rId7"/>
    <p:sldId id="379" r:id="rId8"/>
    <p:sldId id="380" r:id="rId9"/>
    <p:sldId id="270" r:id="rId10"/>
  </p:sldIdLst>
  <p:sldSz cx="9144000" cy="5143500" type="screen16x9"/>
  <p:notesSz cx="6858000" cy="9144000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Century Gothic" pitchFamily="34" charset="0"/>
      <p:regular r:id="rId16"/>
      <p:bold r:id="rId17"/>
      <p:italic r:id="rId18"/>
      <p:boldItalic r:id="rId19"/>
    </p:embeddedFont>
    <p:embeddedFont>
      <p:font typeface="Arial Narrow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2DDF"/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883" autoAdjust="0"/>
    <p:restoredTop sz="94660"/>
  </p:normalViewPr>
  <p:slideViewPr>
    <p:cSldViewPr snapToGrid="0">
      <p:cViewPr>
        <p:scale>
          <a:sx n="80" d="100"/>
          <a:sy n="80" d="100"/>
        </p:scale>
        <p:origin x="-1512" y="-55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112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07" Type="http://schemas.openxmlformats.org/officeDocument/2006/relationships/viewProps" Target="viewProps.xml"/><Relationship Id="rId111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110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105" Type="http://customschemas.google.com/relationships/presentationmetadata" Target="metadata"/></Relationships>
</file>

<file path=ppt/media/image1.png>
</file>

<file path=ppt/media/image10.jpeg>
</file>

<file path=ppt/media/image11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EC5463-B062-47A7-BE31-A8E7E64D8430}" type="datetime1">
              <a:rPr lang="pt-BR" smtClean="0"/>
              <a:pPr/>
              <a:t>30/05/2022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</a:t>
            </a:r>
            <a:r>
              <a:rPr lang="en-US" sz="16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na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</a:rPr>
              <a:t>Rede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</a:rPr>
              <a:t> de Classificação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i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Inception-V3</a:t>
            </a:r>
            <a:endParaRPr sz="4000" b="1" i="1" u="none" strike="noStrike" cap="none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12290" name="Picture 2" descr="Deep learning - Free electronics icon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68488" y="1775324"/>
            <a:ext cx="2205354" cy="220535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5006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73380" y="1698000"/>
            <a:ext cx="8376285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200" b="1" i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Inception V3</a:t>
            </a:r>
            <a:endParaRPr lang="pt-BR" sz="4200" b="1" i="1" dirty="0" smtClean="0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-1076477" y="2079085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8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70375" y="239487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Vamos trabalhar com a </a:t>
            </a:r>
            <a:r>
              <a:rPr lang="pt-BR" sz="2200" i="1" dirty="0" smtClean="0">
                <a:latin typeface="Arial Narrow" pitchFamily="34" charset="0"/>
                <a:sym typeface="Wingdings" pitchFamily="2" charset="2"/>
              </a:rPr>
              <a:t>Inception –V3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Classificação de imagens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6" name="Picture 4" descr="Capítulo 46 - Reconhecimento de Imagens com Redes Neurais Convolucionais em  Python – Parte 3 - Deep Learning Book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474468"/>
            <a:ext cx="6522720" cy="366903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solidFill>
                  <a:srgbClr val="FF0000"/>
                </a:solidFill>
                <a:latin typeface="Arial Narrow" pitchFamily="34" charset="0"/>
              </a:rPr>
              <a:t>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Inception-V3: Arquitetura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26" name="Picture 2" descr="Review: Inception-v3 — 1st Runner Up (Image Classification) in ILSVRC 2015  | by Sik-Ho Tsang | Mediu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085850"/>
            <a:ext cx="9144000" cy="40576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solidFill>
                  <a:srgbClr val="FF0000"/>
                </a:solidFill>
                <a:latin typeface="Arial Narrow" pitchFamily="34" charset="0"/>
              </a:rPr>
              <a:t>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Inception-V3: Arquitetura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65704" y="1099457"/>
            <a:ext cx="2366684" cy="404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8678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0038" y="1221922"/>
            <a:ext cx="2752725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solidFill>
                  <a:srgbClr val="FF0000"/>
                </a:solidFill>
                <a:latin typeface="Arial Narrow" pitchFamily="34" charset="0"/>
              </a:rPr>
              <a:t>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Inception-V3: Arquitetura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650" name="Picture 2" descr="THE PERFORMANCE OF HIGH RESOLUTION NEUTRON POWDER DIFFRACTOMET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00806" y="1140505"/>
            <a:ext cx="3896825" cy="3409724"/>
          </a:xfrm>
          <a:prstGeom prst="rect">
            <a:avLst/>
          </a:prstGeom>
          <a:noFill/>
        </p:spPr>
      </p:pic>
      <p:pic>
        <p:nvPicPr>
          <p:cNvPr id="13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7638" y="1156608"/>
            <a:ext cx="2752725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solidFill>
                  <a:srgbClr val="FF0000"/>
                </a:solidFill>
                <a:latin typeface="Arial Narrow" pitchFamily="34" charset="0"/>
              </a:rPr>
              <a:t>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Inception-V3: Arquitetura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698" name="Picture 2" descr="InceptionV3 — Transfer Learning / Conceito básico na prática | by Francke  Peixoto | Mediu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5575" y="990600"/>
            <a:ext cx="7433590" cy="41529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solidFill>
                  <a:srgbClr val="FF0000"/>
                </a:solidFill>
                <a:latin typeface="Arial Narrow" pitchFamily="34" charset="0"/>
              </a:rPr>
              <a:t>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Inception-V3: Arquitetura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22" name="Picture 2" descr="Applied Sciences | Free Full-Text | Deep Learning Model with Transfer  Learning to Infer Personal Preferences in Images | HTML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7699" y="1044575"/>
            <a:ext cx="6594625" cy="40989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0" y="2152987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7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47318" y="718458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5" ma:contentTypeDescription="Crie um novo documento." ma:contentTypeScope="" ma:versionID="b5045d34f54d00713f1d3c8a948584d5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393f5ed8fbc70cc4225b4f59a31ebb55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1FBE74A1-6174-47D3-B8F8-B14E784A117D}"/>
</file>

<file path=customXml/itemProps2.xml><?xml version="1.0" encoding="utf-8"?>
<ds:datastoreItem xmlns:ds="http://schemas.openxmlformats.org/officeDocument/2006/customXml" ds:itemID="{A0C39D72-16B4-41AC-88BD-561F2734F34A}"/>
</file>

<file path=customXml/itemProps3.xml><?xml version="1.0" encoding="utf-8"?>
<ds:datastoreItem xmlns:ds="http://schemas.openxmlformats.org/officeDocument/2006/customXml" ds:itemID="{005E08A9-5355-4C15-97D1-6531E71CF5E5}"/>
</file>

<file path=docProps/app.xml><?xml version="1.0" encoding="utf-8"?>
<Properties xmlns="http://schemas.openxmlformats.org/officeDocument/2006/extended-properties" xmlns:vt="http://schemas.openxmlformats.org/officeDocument/2006/docPropsVTypes">
  <TotalTime>1776</TotalTime>
  <Words>69</Words>
  <PresentationFormat>Apresentação na tela (16:9)</PresentationFormat>
  <Paragraphs>30</Paragraphs>
  <Slides>9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Arial Narrow</vt:lpstr>
      <vt:lpstr>Wingdings</vt:lpstr>
      <vt:lpstr>Simple Light</vt:lpstr>
      <vt:lpstr>Slide 1</vt:lpstr>
      <vt:lpstr>Slide 2</vt:lpstr>
      <vt:lpstr>    Vamos trabalhar com a Inception –V3:     </vt:lpstr>
      <vt:lpstr> </vt:lpstr>
      <vt:lpstr> </vt:lpstr>
      <vt:lpstr> </vt:lpstr>
      <vt:lpstr> </vt:lpstr>
      <vt:lpstr> 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50</cp:revision>
  <dcterms:modified xsi:type="dcterms:W3CDTF">2022-05-30T21:22:48Z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